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7" r:id="rId4"/>
    <p:sldId id="264" r:id="rId5"/>
    <p:sldId id="257" r:id="rId6"/>
    <p:sldId id="261" r:id="rId7"/>
    <p:sldId id="259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2D9BA-551A-FF15-EE85-C3A83F5E9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F24927-D497-F406-A2C4-3D4FBA80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23E254-752C-0CA1-D592-7DA669E2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46E5F-6ED5-557E-2DEE-1A8A9418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325C5-629B-8782-6C5C-AE67E67B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5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0EF16-7E07-F56F-9744-8EACC713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25D951-66B6-C9EA-B092-082D6810B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5D767-78AC-C3F5-0519-D36283B0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7C759-84F7-B725-D0B1-B29382A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F2A06-A777-CE6F-ABC2-3599EC0C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3D5E5D-650C-2A51-7596-B1D12E965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4D4402-5F32-E990-429A-C11BBD5D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A77DE-BA92-9F5D-3809-B26253D7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800D4-D0E7-CF14-941D-5A6F4ABA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95F80-0D2D-6028-88D4-5F0FF40C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3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36336-D440-C5E9-4528-442DCDD6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50F85-1538-BB40-55B0-96438E72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84AEB-21DE-4E4D-DB56-06C1A208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F4534-226F-5450-4234-0CB90732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6CD09-8457-0107-62CC-D0D29A03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5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10BCD-5021-6003-BE60-AE704D40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B2F4E-EB33-FD17-333D-2D2ED9F51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5750C-17A2-EA1E-FBEC-E108DA0A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C60F-5C87-9B80-D5F1-F3FA2EAF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B1AF0-F3A9-3420-9032-1E3E808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63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73AC3-AB6A-AB48-86F6-B0712C0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99032-D677-12E0-8D9A-4CD34C419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3F836-DE5B-92D8-3841-96ADB8479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B107BC-D356-2E83-DD4B-5540CC61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F039-9644-2097-8337-BF61E50D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18F4-45DB-6686-3BEB-D4940B55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2C81D-ADE8-B111-21D9-A4D43866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A8588-B5D0-6C7D-0B83-FC1DB2609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5FC036-8C7C-24B2-75C7-3EC173842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EBC3F-3CF9-477E-C617-9345AF2B1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37A67A-5826-4BBA-87A4-3A7FC1CC7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1A737C-7964-2109-2F22-80112696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AFFDB1-487C-7CEE-E132-AE22470F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AB1C41-FFD1-5648-D121-368C985B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3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9799C-3762-1D50-83D5-17A7AA4A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15191D-9BC7-817B-1E45-2118D3A2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DF0B7-CF1B-D894-FF59-33351D53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5E8BEA-1139-1346-6150-2A00E845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1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97BBDE-B434-5B0B-01FF-44B01F8E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8E3AE-2D3A-BF16-5AAF-E6A30A83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6A82A6-24AC-A9F7-98B3-EE509370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9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F1B4-B039-C763-34A4-1CCFAD6A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EB8E7-A590-3A30-9DC1-764ABF5D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F10C7-EC1B-D21A-067F-3D6F86EB6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7F4E78-B408-0072-1FD8-EFE15D9A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9CC0DE-496C-3DEB-0F81-9391E8B5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5C740-92D1-A075-550C-96FB8E89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2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53F95-4A60-BF73-26E2-E550C9B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EE3172-5CCE-C9C2-F909-7984AC034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5414B3-B7AE-0507-A88A-594B6956B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FDEBD-AC09-451F-B0EC-E7C2F2AE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CC1D90-A222-3BAB-80A4-0353082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77AAB8-A21D-A38B-A545-614AB93D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56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A9641E-BBCC-68BF-B8FB-0843525E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E6B94-7FEC-0006-4EFC-F137B2C31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38080-94A1-6D06-5200-96D3EB7C7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A446-DFA0-46C7-83CB-74455295D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6CB76-2338-6608-709A-9F6F13EE8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C8548-4A82-6BC7-00C3-2F766003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75E20-4112-41AF-90BB-F70C3D69D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afemap.go.kr/main/smap.do?flag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ta.seoul.go.kr/dataList/OA-2540/S/1/datasetView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DA6C3-9FAB-F8AD-2905-5A9F37FA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웹크롤링</a:t>
            </a:r>
            <a:r>
              <a:rPr lang="ko-KR" altLang="en-US" dirty="0"/>
              <a:t>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https://www.safemap.go.kr/main/smap.do?flag=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C933F-289E-4403-752C-DA5CCE96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A4915-5C61-B10A-A7DC-E2568D28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1639329"/>
            <a:ext cx="7391400" cy="4102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6158A7-8716-B930-DB9F-27A1CD58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10" y="2008605"/>
            <a:ext cx="8661047" cy="44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B7AB8-BB6E-0EF9-E177-F0198D88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https://www.deveapp.com/map.php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C2ADD-E84D-4933-BD3A-B5A03CC18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A2EC4-5363-88FC-2EE5-A07F3627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1480456"/>
            <a:ext cx="6574972" cy="2491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0F8C8-4B0E-64BB-6652-368D40FF7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6" t="14362" r="10762" b="17628"/>
          <a:stretch/>
        </p:blipFill>
        <p:spPr>
          <a:xfrm>
            <a:off x="8120742" y="1690688"/>
            <a:ext cx="3528199" cy="3017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6C2C0D-68D7-4023-98FD-56658E4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58" y="2806019"/>
            <a:ext cx="6093628" cy="34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2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FAC28-F46F-B87D-490D-F9AD1D41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웹크롤링</a:t>
            </a:r>
            <a:r>
              <a:rPr lang="ko-KR" altLang="en-US" dirty="0"/>
              <a:t>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D9B3E-C8A3-15E5-F156-57F72C0DA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98D82-4CE0-AC1C-3C89-464F8A2B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226343"/>
            <a:ext cx="6738257" cy="4969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89EB1-7E23-CEF6-9C46-04B6B1EA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98" y="600811"/>
            <a:ext cx="6446502" cy="4615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FC4F74-FDCC-0332-51E9-9EFDD5662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3530" r="-4492"/>
          <a:stretch/>
        </p:blipFill>
        <p:spPr>
          <a:xfrm>
            <a:off x="5974098" y="5181599"/>
            <a:ext cx="6776484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249B1-43FC-0692-68A6-D6961E5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웹크롤링</a:t>
            </a:r>
            <a:r>
              <a:rPr lang="ko-KR" altLang="en-US" dirty="0"/>
              <a:t> 시각화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78C0A1F-93C1-0D0E-52BD-4BFC9F1D8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50" t="32944"/>
          <a:stretch/>
        </p:blipFill>
        <p:spPr>
          <a:xfrm>
            <a:off x="5823857" y="1092243"/>
            <a:ext cx="5257800" cy="271095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7B5CC7-25BA-21E7-871A-10F675F1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6" y="1282770"/>
            <a:ext cx="4482226" cy="4632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00572C-8207-BFF3-913E-B08BB673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61" y="3619380"/>
            <a:ext cx="4112968" cy="32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08EEE-CC8B-3820-8ADD-76D27827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https://data.seoul.go.kr/dataList/OA-2540/S/1/datasetView.do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EA5ED2-5B3D-A508-3846-A8F916E64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" t="4754" r="30248" b="26027"/>
          <a:stretch/>
        </p:blipFill>
        <p:spPr>
          <a:xfrm>
            <a:off x="141514" y="1406242"/>
            <a:ext cx="5794408" cy="301194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5434E-AC59-6811-3313-5FFF125A1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2" r="17302"/>
          <a:stretch/>
        </p:blipFill>
        <p:spPr>
          <a:xfrm>
            <a:off x="6096000" y="1406242"/>
            <a:ext cx="5794408" cy="3149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841673-9D82-D900-8139-AB8881075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1"/>
          <a:stretch/>
        </p:blipFill>
        <p:spPr>
          <a:xfrm>
            <a:off x="3276600" y="2604331"/>
            <a:ext cx="5638800" cy="36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33573-182E-A0FD-072D-BB9D5668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구별 지번주소 위도 경도 변환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ADCC8-EFC0-3D0B-A856-5922FE2E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58" y="2321854"/>
            <a:ext cx="8864386" cy="453614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43A7AA-A5E3-DF37-D1E0-EF1FDD12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474" r="-214"/>
          <a:stretch/>
        </p:blipFill>
        <p:spPr>
          <a:xfrm>
            <a:off x="5682343" y="1413748"/>
            <a:ext cx="6509657" cy="3679826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B0F17C-FBB5-C2E0-5326-B648EDD4A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59" r="1083" b="32698"/>
          <a:stretch/>
        </p:blipFill>
        <p:spPr>
          <a:xfrm>
            <a:off x="643023" y="1627424"/>
            <a:ext cx="6834535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7DF4E-3338-0F82-245E-0E3F6D4B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08056-102E-DC1A-293F-C36EA130E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B7CDAF-D9C0-B704-706D-445985F1E10C}"/>
              </a:ext>
            </a:extLst>
          </p:cNvPr>
          <p:cNvGrpSpPr/>
          <p:nvPr/>
        </p:nvGrpSpPr>
        <p:grpSpPr>
          <a:xfrm>
            <a:off x="1774372" y="365125"/>
            <a:ext cx="6716485" cy="5811838"/>
            <a:chOff x="1774372" y="365125"/>
            <a:chExt cx="8218714" cy="71317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E22414-9C0F-C64D-7DC5-685A7530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44" r="-533"/>
            <a:stretch/>
          </p:blipFill>
          <p:spPr>
            <a:xfrm>
              <a:off x="1774372" y="365125"/>
              <a:ext cx="8218714" cy="32637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5E7524-A255-817B-7DED-9435C311F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25" r="-1014"/>
            <a:stretch/>
          </p:blipFill>
          <p:spPr>
            <a:xfrm>
              <a:off x="1774372" y="3429000"/>
              <a:ext cx="8218714" cy="4067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84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78441-4268-5EE8-AE1C-1604BB03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AC8BB-135E-0025-0FE1-31FA5BA76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018BE-5207-CC85-2F8A-2B9BA851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16" y="1027906"/>
            <a:ext cx="5731510" cy="4771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DE4C2E-CE45-CA78-2A70-0481E4E41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2" b="89928" l="9958" r="95141">
                        <a14:foregroundMark x1="38152" y1="35132" x2="38152" y2="35132"/>
                        <a14:foregroundMark x1="50390" y1="47362" x2="50390" y2="47362"/>
                        <a14:foregroundMark x1="50390" y1="47362" x2="50390" y2="47362"/>
                        <a14:foregroundMark x1="48350" y1="47362" x2="48350" y2="47362"/>
                        <a14:foregroundMark x1="60948" y1="53837" x2="60948" y2="53837"/>
                        <a14:foregroundMark x1="74805" y1="45683" x2="74805" y2="45683"/>
                        <a14:foregroundMark x1="87822" y1="53837" x2="87822" y2="53837"/>
                        <a14:foregroundMark x1="95141" y1="57914" x2="95141" y2="57914"/>
                        <a14:foregroundMark x1="19856" y1="66067" x2="19856" y2="66067"/>
                        <a14:foregroundMark x1="23095" y1="69305" x2="23095" y2="69305"/>
                        <a14:foregroundMark x1="20696" y1="66906" x2="20696" y2="66906"/>
                        <a14:foregroundMark x1="15417" y1="66906" x2="15417" y2="66906"/>
                        <a14:foregroundMark x1="16617" y1="66906" x2="16617" y2="66906"/>
                        <a14:foregroundMark x1="12537" y1="65228" x2="12537" y2="6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5461090"/>
            <a:ext cx="2062332" cy="10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3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9BC75-5945-D378-5BCA-9AF4A089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0C065-8502-2E8B-6CAF-5E679CFB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8B21C-6536-35A7-6FE1-9141BEA2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1269049"/>
            <a:ext cx="8403771" cy="39597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EF57B1-5658-A036-661A-1CE98994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33322" r="33639" b="21694"/>
          <a:stretch/>
        </p:blipFill>
        <p:spPr>
          <a:xfrm>
            <a:off x="512675" y="5228795"/>
            <a:ext cx="4076802" cy="13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EE62B-6624-9CF8-ACFE-5EFDFA7B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51849-8981-4084-DDC0-5195F905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AE80B9-378D-B5C9-D740-7931F7FD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61" y="1027906"/>
            <a:ext cx="7353668" cy="495452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80F430-2E66-9AE5-4AF9-D8386A13F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33322" r="33639" b="21694"/>
          <a:stretch/>
        </p:blipFill>
        <p:spPr>
          <a:xfrm>
            <a:off x="512675" y="5228795"/>
            <a:ext cx="4076802" cy="13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3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62</Words>
  <Application>Microsoft Office PowerPoint</Application>
  <PresentationFormat>와이드스크린</PresentationFormat>
  <Paragraphs>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웹크롤링 https://www.safemap.go.kr/main/smap.do?flag= </vt:lpstr>
      <vt:lpstr>웹크롤링 시각화</vt:lpstr>
      <vt:lpstr>웹크롤링 시각화</vt:lpstr>
      <vt:lpstr>리액트 https://data.seoul.go.kr/dataList/OA-2540/S/1/datasetView.do</vt:lpstr>
      <vt:lpstr>각 구별 지번주소 위도 경도 변환</vt:lpstr>
      <vt:lpstr>PowerPoint 프레젠테이션</vt:lpstr>
      <vt:lpstr>PowerPoint 프레젠테이션</vt:lpstr>
      <vt:lpstr>PowerPoint 프레젠테이션</vt:lpstr>
      <vt:lpstr>PowerPoint 프레젠테이션</vt:lpstr>
      <vt:lpstr>https://www.deveapp.com/map.php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leesyun122@gmail.com</dc:creator>
  <cp:lastModifiedBy>김 창현</cp:lastModifiedBy>
  <cp:revision>7</cp:revision>
  <dcterms:created xsi:type="dcterms:W3CDTF">2022-12-11T11:55:58Z</dcterms:created>
  <dcterms:modified xsi:type="dcterms:W3CDTF">2022-12-12T06:14:52Z</dcterms:modified>
</cp:coreProperties>
</file>